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8" r:id="rId4"/>
    <p:sldId id="269" r:id="rId5"/>
    <p:sldId id="267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6374" autoAdjust="0"/>
  </p:normalViewPr>
  <p:slideViewPr>
    <p:cSldViewPr snapToGrid="0">
      <p:cViewPr varScale="1">
        <p:scale>
          <a:sx n="110" d="100"/>
          <a:sy n="110" d="100"/>
        </p:scale>
        <p:origin x="12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7A65C2-1787-4020-ADA7-402FBF681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B6569EE-E449-408B-BFAD-F45ADC1C3B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16256D2-F7BE-4B21-964E-4622222D0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FC063-07CA-4689-A43B-121ADCD30E83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5950D8D-4FEB-4533-AEAB-DB11EA74B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E70F0F-69E2-48BB-9FC7-4FBDBC912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8190-DEB7-4CC1-9F35-2EF2686DF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568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31ED12-71E0-457F-B73B-645E72D1E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9E0F9C2-98D3-48F8-9DFC-2C4459BFA1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0AAE1E-D0D8-4DF2-9E58-58DC12579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FC063-07CA-4689-A43B-121ADCD30E83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4BE1EE-6B37-44D3-B405-D14DD4E26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D92D10-7A93-4096-8468-2360F44E5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8190-DEB7-4CC1-9F35-2EF2686DF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761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EF68374-34DF-4A82-8D64-2338AA88E1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2DE6686-C21D-4A9C-9028-A0A4D39A2A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A3850A-079E-4B5C-B33B-313F4B02A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FC063-07CA-4689-A43B-121ADCD30E83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07B3AA-3981-49D6-8686-696272DBD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2BD992-CE91-4916-8AEF-173CC8C5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8190-DEB7-4CC1-9F35-2EF2686DF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878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494873-9840-4AD4-8F50-207F936CE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4B7B00-79BA-4B23-8A61-21C4C6FF00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6A70BB-AAA6-4033-A253-D1DEF10AA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FC063-07CA-4689-A43B-121ADCD30E83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746302-F5FA-4EF5-AFE8-818CEE263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1BD6BF-77A4-4D33-AEBE-F1F091487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8190-DEB7-4CC1-9F35-2EF2686DF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72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501AB0-37C4-4CB9-BC4F-B5C21955F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B70091D-03A5-4CF7-B2B2-A4E27529E3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6A9CDD-D21A-4A63-951F-295AFE6BF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FC063-07CA-4689-A43B-121ADCD30E83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E77038-C791-4A48-A98F-40DD28C3E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45B5439-6CC1-4C21-A4BC-B5A9DA26E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8190-DEB7-4CC1-9F35-2EF2686DF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776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67363D-14DD-497A-BCF3-FD255EB26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979A09-BB50-4BFC-B068-5D74093796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0EE5E46-7541-4271-B3D4-C3CF04DF88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52C3183-501C-4EE0-B822-E4E7D5AA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FC063-07CA-4689-A43B-121ADCD30E83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9A0B57C-153B-46F9-A568-81475CB3D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0EC2C4C-699C-4AD8-9FE4-69D8E8877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8190-DEB7-4CC1-9F35-2EF2686DF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27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3BD976-2F94-40B8-85CE-4045BCCCC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24352F-E2DB-4D8A-B792-9F375CA5A6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EE5061B-AF61-40E1-88F7-37856B6575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9DDB983-0BC8-45E1-AE29-B8E187E92E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DB5FAFB-029D-47C2-89B5-838A64C7AC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8A9EFB8-1399-42F0-A2AF-DA34776DD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FC063-07CA-4689-A43B-121ADCD30E83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B6994D7-2384-47C1-B2D5-860D69C6D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046C0CE-D3CD-4937-815A-D00F34C0D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8190-DEB7-4CC1-9F35-2EF2686DF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689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D52833-E186-4DEE-9BA8-4F8322BF8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F0E5881-881E-447B-AE4E-AA07CEC59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FC063-07CA-4689-A43B-121ADCD30E83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BBFFE3-7C14-4BBE-AE8B-5B29A525B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CEE7B25-73A4-428B-8ED2-03B613CA1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8190-DEB7-4CC1-9F35-2EF2686DF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763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D612941-A89E-4D61-AB41-C8A366228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FC063-07CA-4689-A43B-121ADCD30E83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7734CCF-17B3-476D-9FAC-3A6E1C298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43D9631-CAF7-452A-81F6-817527301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8190-DEB7-4CC1-9F35-2EF2686DF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424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942D47-41DE-49D2-A762-ED9F6C989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C14B8C-DF83-4473-826D-3EFFA8374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9122BE3-466E-4F8A-B377-A81473B14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F5F66E9-8806-4C99-9085-8B992EB44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FC063-07CA-4689-A43B-121ADCD30E83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B898A78-2D96-43FE-9BFD-4640CB8A9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49BE8BF-A52C-49DB-B2E6-D7466DF6D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8190-DEB7-4CC1-9F35-2EF2686DF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01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A818AA-E26A-415B-9294-EEB4141D4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A6CB52A-2885-443F-B63C-2B2447370F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DFF05DA-8E47-44ED-AD31-E7A5A77672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08D3C9D-A984-40BF-BD96-051EA96FB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FC063-07CA-4689-A43B-121ADCD30E83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E3C93EA-3534-4D3A-AB75-7BD92504D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08F2859-35B5-4A56-B786-28394CCA4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D8190-DEB7-4CC1-9F35-2EF2686DF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364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D6B43C-03C4-4196-A886-DC3C41A7D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BD69C2F-29B8-4EF2-81DE-F532279CF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134DE84-D24D-48C7-8EF5-8031211AD8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FC063-07CA-4689-A43B-121ADCD30E83}" type="datetimeFigureOut">
              <a:rPr lang="ru-RU" smtClean="0"/>
              <a:t>25.06.2024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DC6622-7D51-46C4-B0DA-59AF51ED81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AD4C47-A6ED-4D5E-B370-E3E128DE97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D8190-DEB7-4CC1-9F35-2EF2686DF9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6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7" Type="http://schemas.openxmlformats.org/officeDocument/2006/relationships/image" Target="../media/image46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g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7" Type="http://schemas.openxmlformats.org/officeDocument/2006/relationships/image" Target="../media/image57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g"/><Relationship Id="rId3" Type="http://schemas.openxmlformats.org/officeDocument/2006/relationships/image" Target="../media/image59.jpg"/><Relationship Id="rId7" Type="http://schemas.openxmlformats.org/officeDocument/2006/relationships/image" Target="../media/image63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g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26.jpg"/><Relationship Id="rId7" Type="http://schemas.openxmlformats.org/officeDocument/2006/relationships/image" Target="../media/image30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9BE809-52CE-4343-B960-34AF1DFC3C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7195" y="731520"/>
            <a:ext cx="10737610" cy="2250832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Списание основных средств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МБДОУ ДС ВО №7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пгт </a:t>
            </a:r>
            <a:r>
              <a:rPr lang="ru-RU" sz="4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Ильского</a:t>
            </a: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МО Северский район                   </a:t>
            </a:r>
            <a:endParaRPr lang="ru-RU" sz="44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8E7CC43-1C4A-43DC-9806-AF0E97B0CE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610688"/>
            <a:ext cx="9144000" cy="1047564"/>
          </a:xfrm>
        </p:spPr>
        <p:txBody>
          <a:bodyPr>
            <a:normAutofit/>
          </a:bodyPr>
          <a:lstStyle/>
          <a:p>
            <a:r>
              <a:rPr lang="ru-RU" sz="4000" dirty="0"/>
              <a:t>Пгт </a:t>
            </a:r>
            <a:r>
              <a:rPr lang="ru-RU" sz="4000" dirty="0" err="1"/>
              <a:t>Ильский</a:t>
            </a:r>
            <a:r>
              <a:rPr lang="ru-RU" sz="4000" dirty="0"/>
              <a:t>, ул. Пионерская, д. 36</a:t>
            </a:r>
          </a:p>
        </p:txBody>
      </p:sp>
    </p:spTree>
    <p:extLst>
      <p:ext uri="{BB962C8B-B14F-4D97-AF65-F5344CB8AC3E}">
        <p14:creationId xmlns:p14="http://schemas.microsoft.com/office/powerpoint/2010/main" val="1896235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2AE30EE-85CB-BDB8-200E-63F33058E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27" y="2828581"/>
            <a:ext cx="2732430" cy="364324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AF65CA4-B00E-C2A9-3E2E-8D83DC222D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416" y="2967661"/>
            <a:ext cx="4672213" cy="350416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79BD7BF-095F-6D73-C9A3-D4F30CF105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256250" y="285228"/>
            <a:ext cx="3230875" cy="24231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3356F201-12BA-1504-4F6B-424A0498F2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629" y="285227"/>
            <a:ext cx="3230880" cy="242316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C8A1B01-CAA8-CCB0-5B63-C7D82063B8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36" y="285226"/>
            <a:ext cx="3230879" cy="242315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FADBFBC-A173-86A0-81F4-A3838EB355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187" y="2967661"/>
            <a:ext cx="3973837" cy="298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918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786F48-552C-5CAF-71F6-6D2F81603F87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6015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Теневой навес, литер Г13,   год ввода 1974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731ED61-DF82-D903-E752-05A792412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111" y="3864408"/>
            <a:ext cx="3738239" cy="280367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139E8ED-1630-6CC5-62D5-6FB8DAD410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56" y="863846"/>
            <a:ext cx="3687192" cy="276539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40C3F10-B011-53B1-79E7-95EE993A4F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56" y="3721410"/>
            <a:ext cx="2317257" cy="308967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502A179-5351-3D9B-EC28-C1F600D54A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440" y="915249"/>
            <a:ext cx="3687193" cy="276539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967E963-6765-314E-AE2F-DCF8D74949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3030" y="920289"/>
            <a:ext cx="2100841" cy="2801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563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9B6E95C-F422-FA1C-355D-F8D42DBCE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752" y="236485"/>
            <a:ext cx="2220527" cy="296070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8ACC01A-9BE7-EC93-F8FF-D263E4C2FA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17" y="3614700"/>
            <a:ext cx="3754875" cy="281615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DC39342-40CF-DB4E-43C0-1A9D4452B2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293" y="236485"/>
            <a:ext cx="2255113" cy="300681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9626DB-6CD2-656C-0BCC-F70697C826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586" y="3429000"/>
            <a:ext cx="2486858" cy="331581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F6682497-2C8A-28E2-BD8E-2ADF7B90F7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669" y="3429000"/>
            <a:ext cx="2486858" cy="331581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9D752A1-192A-C911-7911-D10413D192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4070" y="236485"/>
            <a:ext cx="2255112" cy="300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425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F69BA2-C464-053D-6D28-A9C94F106CE2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6015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Домик деревянный, литер Г17,   год ввода 1974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57FFBDA-1166-DD94-A0CF-7B9942D62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605" y="921931"/>
            <a:ext cx="2144690" cy="285958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91418FA-34F5-E272-89E5-4E8AEFE62D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40" y="3868601"/>
            <a:ext cx="2178232" cy="290430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5AB2985-D265-6112-7F9F-E4E618D0C4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64" y="901520"/>
            <a:ext cx="2159997" cy="287999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2A510AA-15D6-A274-7F25-198CEE9D43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419" y="921931"/>
            <a:ext cx="3448523" cy="258639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9CEC73D-F392-6A37-178B-8CD5B54328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909" y="3868601"/>
            <a:ext cx="2178232" cy="290431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C09BB93-D3C8-03A9-35B5-F71B19A2C9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3754" y="966652"/>
            <a:ext cx="2808515" cy="3744685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4FE6B18-211D-51E7-04D1-5C9023C2B45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987" y="3648871"/>
            <a:ext cx="2343030" cy="312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872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206E43-A5BD-440E-B66B-0DDF84B96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Мощение, Литер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 год ввода 19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67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CCA44D1-EB49-A464-9B45-1350258080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1" y="1258567"/>
            <a:ext cx="3000170" cy="400022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C8F3848-FDE1-62F6-AAF3-B80AA7BB35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682" y="1341118"/>
            <a:ext cx="4685454" cy="3514091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93C3CB9-EEB9-D456-46C2-D68B00888C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999" y="1476465"/>
            <a:ext cx="3386273" cy="4515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116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Рисунок 1029">
            <a:extLst>
              <a:ext uri="{FF2B5EF4-FFF2-40B4-BE49-F238E27FC236}">
                <a16:creationId xmlns:a16="http://schemas.microsoft.com/office/drawing/2014/main" id="{4197BE51-9C20-7904-E90B-F3E31BF95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0" y="441235"/>
            <a:ext cx="2610395" cy="3480526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A8E0EF13-F4D9-28E1-4E44-BD9D7B7B89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212" y="441235"/>
            <a:ext cx="3098315" cy="2323736"/>
          </a:xfrm>
          <a:prstGeom prst="rect">
            <a:avLst/>
          </a:prstGeom>
        </p:spPr>
      </p:pic>
      <p:pic>
        <p:nvPicPr>
          <p:cNvPr id="1024" name="Рисунок 1023">
            <a:extLst>
              <a:ext uri="{FF2B5EF4-FFF2-40B4-BE49-F238E27FC236}">
                <a16:creationId xmlns:a16="http://schemas.microsoft.com/office/drawing/2014/main" id="{BF066EE9-1DE0-145F-D0D9-1B2F182361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470" y="441235"/>
            <a:ext cx="2240824" cy="298776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E88043E6-1657-CD5F-C74E-234A50D76D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607" y="3620589"/>
            <a:ext cx="4045616" cy="3034212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D2C0BE7-15A8-8E8B-82D2-D8742B8B68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4141" y="394788"/>
            <a:ext cx="2275659" cy="303421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5C4DE19-CC6F-90A7-FCC8-478FA7AC1C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238" y="2849519"/>
            <a:ext cx="2910293" cy="388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171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84DEFF7-DA25-4602-61DA-80E1141838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4581" y="1204073"/>
            <a:ext cx="3337390" cy="44498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17E3810-4CA8-30F2-F0C2-26A8CC6A6C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89696"/>
            <a:ext cx="3735977" cy="280198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F500D51-BD42-99A6-41B9-721CC9725E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131" y="1075736"/>
            <a:ext cx="3529896" cy="4706528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E3BBD5C-A1E9-DC9A-146E-48986E8E49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621" y="3267029"/>
            <a:ext cx="2475956" cy="330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466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02887F-C2E4-0638-30AF-E9A9AB274A03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77569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Теневик, Литер Г1, год ввода 1974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B693145-4597-C443-8FD2-1D247FBDF7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281" y="3742985"/>
            <a:ext cx="2267135" cy="302284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2293F9E-0EBE-4323-972E-AE5257D0FF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50" y="874492"/>
            <a:ext cx="3758212" cy="281865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B44E28A-6913-93E6-004D-4A9D9FE4B3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081" y="3792821"/>
            <a:ext cx="2192383" cy="292317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DAD0BE2-C851-6F0C-8C9A-946D96EBF3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412" y="874492"/>
            <a:ext cx="3758212" cy="2818659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502FB7F9-C7E0-D1B7-1829-31F0FCB4C0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792821"/>
            <a:ext cx="2192383" cy="2923177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BC969D4C-F027-AC14-54DA-D82B267D0C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7322" y="869431"/>
            <a:ext cx="2086437" cy="2781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380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30AFA8F7-93CB-73FE-70C0-B992D2F72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16" y="334779"/>
            <a:ext cx="2415610" cy="3220814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809CFEDA-790F-386F-49D7-0B39AD768D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778" y="531223"/>
            <a:ext cx="4032494" cy="302437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ADD0C77-7C9C-E4C9-C22E-5997E560A5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621" y="531224"/>
            <a:ext cx="4032494" cy="302437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8DB2E53-0F6B-5A01-7945-C3758F982A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16" y="3729763"/>
            <a:ext cx="4101737" cy="307630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2C7EF26-1A7E-566B-A23F-67A825D8DF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952" y="3626132"/>
            <a:ext cx="2384951" cy="317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150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D3E629B9-4774-21C3-5512-F1AB61ADB0A8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6015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Теневой навес, литер Г9,   год ввода 1974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414571-3B61-5B3B-167B-7F13486DA5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376" y="4145720"/>
            <a:ext cx="3410995" cy="255824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F2843C5-3932-5027-69F8-BC8E1301C7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90" y="4145719"/>
            <a:ext cx="3410996" cy="255824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4BDCAC9-3380-4643-C270-6360B79317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850" y="966652"/>
            <a:ext cx="2208653" cy="294487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FC55084-CD58-9742-2841-A35E8872E0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88" y="966652"/>
            <a:ext cx="2308860" cy="307848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13B06DC-04BE-90E8-3EA4-CDA4742C24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130" y="903626"/>
            <a:ext cx="4083245" cy="3062434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1F21CF08-6A21-A5DB-FCCF-88C864BA967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094" y="903626"/>
            <a:ext cx="2356129" cy="314150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137584D-7239-8732-A99F-DB972CB1164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494" y="4045131"/>
            <a:ext cx="2059210" cy="274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538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0967591-F395-0536-E30F-D3F2AFA52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71" y="3629297"/>
            <a:ext cx="4107541" cy="308065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3F5DA62-D771-1B9E-EB49-0E2F6928BD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324" y="246638"/>
            <a:ext cx="4107541" cy="3080656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DC7B1DDF-E91B-993C-ED5E-74253D8266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71" y="246638"/>
            <a:ext cx="4107541" cy="3080656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068DD7A-E419-8B47-5402-5138ECE77F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1536" y="246638"/>
            <a:ext cx="2310493" cy="308065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E31322-0CAD-7EC3-1417-1F3D6C9D77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324" y="3629297"/>
            <a:ext cx="4107542" cy="308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575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269C10-B2B6-33FC-1BA9-24192BAFE7E8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6015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Теневой навес, литер Г12,   год ввода 1974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D3E68CE3-85B2-8D14-3F64-4F8F56EBE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122" y="966653"/>
            <a:ext cx="4073963" cy="3055472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60E927F-5558-53FA-A48A-EF6F72F725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443" y="966652"/>
            <a:ext cx="4073964" cy="305547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7DB60EC7-D099-1DCA-6FC7-FBE085B666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356" y="4224412"/>
            <a:ext cx="3277594" cy="245819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7524C973-96CB-369C-8225-A4738B645F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3246" y="4224412"/>
            <a:ext cx="3370554" cy="2527916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13B23C-054C-51EC-D4FD-C6A42CD8E8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27" y="4124150"/>
            <a:ext cx="1949632" cy="259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0857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78</Words>
  <Application>Microsoft Office PowerPoint</Application>
  <PresentationFormat>Широкоэкранный</PresentationFormat>
  <Paragraphs>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Списание основных средств МБДОУ ДС ВО №7 пгт Ильского МО Северский район                   </vt:lpstr>
      <vt:lpstr>Мощение, Литер II,   год ввода 1967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Списание основных средств (веранда 6х10, литер Г,  площадью 51,2 кв.м.)  МБДОУ ДС №9 пгт. Афипского МО Северский район</dc:title>
  <dc:creator>user</dc:creator>
  <cp:lastModifiedBy>User</cp:lastModifiedBy>
  <cp:revision>21</cp:revision>
  <dcterms:created xsi:type="dcterms:W3CDTF">2022-04-15T13:47:49Z</dcterms:created>
  <dcterms:modified xsi:type="dcterms:W3CDTF">2024-06-25T09:25:57Z</dcterms:modified>
</cp:coreProperties>
</file>